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1668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796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121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189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90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971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486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278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467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90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43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602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B2C83-7244-4F8E-9841-CAA422FAF85D}" type="datetimeFigureOut">
              <a:rPr lang="es-MX" smtClean="0"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B8D9C-A29C-447B-9EE4-E123B8108A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6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FLAVOR</a:t>
            </a:r>
            <a:r>
              <a:rPr lang="es-MX" sz="24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 </a:t>
            </a:r>
            <a:r>
              <a:rPr lang="es-MX" sz="2400" b="1" dirty="0" smtClean="0">
                <a:solidFill>
                  <a:schemeClr val="tx1"/>
                </a:solidFill>
              </a:rPr>
              <a:t>   </a:t>
            </a:r>
            <a:r>
              <a:rPr lang="es-MX" b="1" i="1" dirty="0" smtClean="0">
                <a:solidFill>
                  <a:schemeClr val="tx1"/>
                </a:solidFill>
              </a:rPr>
              <a:t>QRO</a:t>
            </a:r>
            <a:r>
              <a:rPr lang="es-MX" sz="2400" b="1" dirty="0" smtClean="0">
                <a:solidFill>
                  <a:schemeClr val="tx1"/>
                </a:solidFill>
              </a:rPr>
              <a:t>     </a:t>
            </a:r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CLUB</a:t>
            </a:r>
          </a:p>
          <a:p>
            <a:pPr>
              <a:spcBef>
                <a:spcPts val="0"/>
              </a:spcBef>
            </a:pPr>
            <a:endParaRPr lang="es-MX" sz="24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s-MX" sz="2400" b="1" dirty="0" smtClean="0">
                <a:solidFill>
                  <a:schemeClr val="tx1"/>
                </a:solidFill>
              </a:rPr>
              <a:t>           </a:t>
            </a:r>
            <a:r>
              <a:rPr lang="es-MX" sz="2000" b="1" dirty="0" smtClean="0">
                <a:solidFill>
                  <a:schemeClr val="tx1"/>
                </a:solidFill>
              </a:rPr>
              <a:t>CICATA</a:t>
            </a:r>
            <a:endParaRPr lang="es-MX" sz="2000" b="1" dirty="0">
              <a:solidFill>
                <a:schemeClr val="tx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4463844" y="1689016"/>
            <a:ext cx="1149464" cy="1091912"/>
          </a:xfrm>
          <a:prstGeom prst="ellipse">
            <a:avLst/>
          </a:prstGeom>
          <a:noFill/>
          <a:ln w="1270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056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FLAV </a:t>
            </a:r>
            <a:r>
              <a:rPr lang="es-MX" sz="4000" b="1" i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OR</a:t>
            </a:r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 </a:t>
            </a:r>
            <a:r>
              <a:rPr lang="es-MX" sz="24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 </a:t>
            </a:r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CLUB</a:t>
            </a:r>
            <a:endParaRPr lang="es-MX" sz="4000" b="1" dirty="0" smtClean="0">
              <a:solidFill>
                <a:schemeClr val="tx1"/>
              </a:solidFill>
              <a:latin typeface="Bodoni MT Black" panose="02070A03080606020203" pitchFamily="18" charset="0"/>
            </a:endParaRPr>
          </a:p>
          <a:p>
            <a:pPr>
              <a:spcBef>
                <a:spcPts val="0"/>
              </a:spcBef>
            </a:pPr>
            <a:endParaRPr lang="es-MX" sz="2400" b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s-MX" sz="2400" b="1" dirty="0">
                <a:solidFill>
                  <a:schemeClr val="tx1"/>
                </a:solidFill>
              </a:rPr>
              <a:t> </a:t>
            </a:r>
            <a:r>
              <a:rPr lang="es-MX" sz="2400" b="1" dirty="0" smtClean="0">
                <a:solidFill>
                  <a:schemeClr val="tx1"/>
                </a:solidFill>
              </a:rPr>
              <a:t>                                      </a:t>
            </a:r>
            <a:r>
              <a:rPr lang="es-MX" sz="1200" b="1" dirty="0" smtClean="0">
                <a:solidFill>
                  <a:schemeClr val="tx1"/>
                </a:solidFill>
              </a:rPr>
              <a:t> </a:t>
            </a:r>
            <a:r>
              <a:rPr lang="es-MX" sz="2000" b="1" dirty="0" smtClean="0">
                <a:solidFill>
                  <a:schemeClr val="tx1"/>
                </a:solidFill>
              </a:rPr>
              <a:t>CICATA</a:t>
            </a:r>
            <a:endParaRPr lang="es-MX" sz="2000" b="1" dirty="0">
              <a:solidFill>
                <a:schemeClr val="tx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4047580" y="1654896"/>
            <a:ext cx="1149464" cy="1091912"/>
          </a:xfrm>
          <a:prstGeom prst="ellipse">
            <a:avLst/>
          </a:prstGeom>
          <a:noFill/>
          <a:ln w="1270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966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1844824"/>
            <a:ext cx="6400800" cy="1752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FLAV </a:t>
            </a:r>
            <a:r>
              <a:rPr lang="es-MX" sz="4000" b="1" i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OR</a:t>
            </a:r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 </a:t>
            </a:r>
            <a:r>
              <a:rPr lang="es-MX" sz="24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 </a:t>
            </a:r>
            <a:r>
              <a:rPr lang="es-MX" sz="4000" b="1" dirty="0" smtClean="0">
                <a:solidFill>
                  <a:schemeClr val="tx1"/>
                </a:solidFill>
                <a:latin typeface="Bodoni MT Black" panose="02070A03080606020203" pitchFamily="18" charset="0"/>
              </a:rPr>
              <a:t>TEAM</a:t>
            </a:r>
            <a:endParaRPr lang="es-MX" sz="4000" b="1" dirty="0" smtClean="0">
              <a:solidFill>
                <a:schemeClr val="tx1"/>
              </a:solidFill>
              <a:latin typeface="Bodoni MT Black" panose="02070A03080606020203" pitchFamily="18" charset="0"/>
            </a:endParaRPr>
          </a:p>
          <a:p>
            <a:pPr>
              <a:spcBef>
                <a:spcPts val="0"/>
              </a:spcBef>
            </a:pPr>
            <a:endParaRPr lang="es-MX" sz="2400" b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es-MX" sz="2400" b="1" dirty="0">
                <a:solidFill>
                  <a:schemeClr val="tx1"/>
                </a:solidFill>
              </a:rPr>
              <a:t> </a:t>
            </a:r>
            <a:r>
              <a:rPr lang="es-MX" sz="2400" b="1" dirty="0" smtClean="0">
                <a:solidFill>
                  <a:schemeClr val="tx1"/>
                </a:solidFill>
              </a:rPr>
              <a:t>                                     </a:t>
            </a:r>
            <a:r>
              <a:rPr lang="es-MX" sz="1200" b="1" dirty="0" smtClean="0">
                <a:solidFill>
                  <a:schemeClr val="tx1"/>
                </a:solidFill>
              </a:rPr>
              <a:t> </a:t>
            </a:r>
            <a:r>
              <a:rPr lang="es-MX" sz="2000" b="1" dirty="0" smtClean="0">
                <a:solidFill>
                  <a:schemeClr val="tx1"/>
                </a:solidFill>
              </a:rPr>
              <a:t>CICATA</a:t>
            </a:r>
            <a:endParaRPr lang="es-MX" sz="2000" b="1" dirty="0">
              <a:solidFill>
                <a:schemeClr val="tx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3972516" y="1654896"/>
            <a:ext cx="1149464" cy="1091912"/>
          </a:xfrm>
          <a:prstGeom prst="ellipse">
            <a:avLst/>
          </a:prstGeom>
          <a:noFill/>
          <a:ln w="1270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117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15</Words>
  <Application>Microsoft Office PowerPoint</Application>
  <PresentationFormat>Presentación en pantalla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SABOR</dc:creator>
  <cp:lastModifiedBy>PEDRO VAZQUEZ</cp:lastModifiedBy>
  <cp:revision>6</cp:revision>
  <dcterms:created xsi:type="dcterms:W3CDTF">2014-03-25T22:27:44Z</dcterms:created>
  <dcterms:modified xsi:type="dcterms:W3CDTF">2014-03-25T23:42:01Z</dcterms:modified>
</cp:coreProperties>
</file>